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66" r:id="rId4"/>
    <p:sldId id="267" r:id="rId5"/>
    <p:sldId id="256" r:id="rId6"/>
    <p:sldId id="260" r:id="rId7"/>
    <p:sldId id="261" r:id="rId8"/>
    <p:sldId id="259" r:id="rId9"/>
    <p:sldId id="258" r:id="rId10"/>
    <p:sldId id="265" r:id="rId11"/>
    <p:sldId id="257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5199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9798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3718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4478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8776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0089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381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3215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2056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908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9000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6941C-A391-41FE-9ED1-9859613471D1}" type="datetimeFigureOut">
              <a:rPr lang="el-GR" smtClean="0"/>
              <a:pPr/>
              <a:t>16/9/2022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FCD40-E984-48BC-B37C-A80C1E8EF0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3645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TextBox"/>
          <p:cNvSpPr txBox="1"/>
          <p:nvPr/>
        </p:nvSpPr>
        <p:spPr>
          <a:xfrm>
            <a:off x="0" y="4581128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ΚΑΤΟΨΗ ΔΩΜΑΤΟΣ ΜΕ ΤΟ ΧΩΡΟ ΤΟΥ ΑΝΑΨΥΚΤΗΡΙΟΥ</a:t>
            </a:r>
            <a:endParaRPr lang="el-GR" dirty="0"/>
          </a:p>
        </p:txBody>
      </p:sp>
      <p:pic>
        <p:nvPicPr>
          <p:cNvPr id="7" name="Εικόνα 6" descr="C:\Users\User\Desktop\σχέδια Κούλε\KULES-ΠΡΟΤΑΣΗ_ΧΡΗΣΕΩΝ_ΔΩΜΑΤΟΣ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36"/>
            <a:ext cx="9180512" cy="392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7 - Ευθύγραμμο βέλος σύνδεσης"/>
          <p:cNvCxnSpPr/>
          <p:nvPr/>
        </p:nvCxnSpPr>
        <p:spPr>
          <a:xfrm flipV="1">
            <a:off x="2267744" y="908720"/>
            <a:ext cx="0" cy="33123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Ορθογώνιο 2"/>
          <p:cNvSpPr/>
          <p:nvPr/>
        </p:nvSpPr>
        <p:spPr>
          <a:xfrm>
            <a:off x="1835696" y="476672"/>
            <a:ext cx="720080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5829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0"/>
            <a:ext cx="3860038" cy="6858000"/>
          </a:xfrm>
          <a:prstGeom prst="rect">
            <a:avLst/>
          </a:prstGeom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45293"/>
            <a:ext cx="3873734" cy="688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893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06" y="0"/>
            <a:ext cx="8052387" cy="6039290"/>
          </a:xfrm>
          <a:prstGeom prst="rect">
            <a:avLst/>
          </a:prstGeom>
        </p:spPr>
      </p:pic>
      <p:sp>
        <p:nvSpPr>
          <p:cNvPr id="3" name="2 - TextBox"/>
          <p:cNvSpPr txBox="1"/>
          <p:nvPr/>
        </p:nvSpPr>
        <p:spPr>
          <a:xfrm>
            <a:off x="323528" y="630932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ΑΠΑΙΤΕΙΤΑΙ ΑΠΟΚΑΤΑΣΤΑΣΗ ΤΩΝ ΝΕΩΤΕΡΙΚΩΝ ΕΠΙΧΡΙΣΜΑΤΩΝ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92850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espa\Documents\Κούλες\WC ANAΨΥΚΤΗΡΙΟ ΑΡΧΙΤ. ΠΡ.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390128"/>
            <a:ext cx="6192688" cy="348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Εικόνα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0"/>
            <a:ext cx="6168223" cy="323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010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1812925"/>
            <a:ext cx="903605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838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7041752" cy="634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9370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7740352" cy="5805264"/>
          </a:xfrm>
          <a:prstGeom prst="rect">
            <a:avLst/>
          </a:prstGeom>
        </p:spPr>
      </p:pic>
      <p:sp>
        <p:nvSpPr>
          <p:cNvPr id="3" name="2 - Ορθογώνιο"/>
          <p:cNvSpPr/>
          <p:nvPr/>
        </p:nvSpPr>
        <p:spPr>
          <a:xfrm>
            <a:off x="971600" y="2564904"/>
            <a:ext cx="2376264" cy="252028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4 - TextBox"/>
          <p:cNvSpPr txBox="1"/>
          <p:nvPr/>
        </p:nvSpPr>
        <p:spPr>
          <a:xfrm>
            <a:off x="0" y="332656"/>
            <a:ext cx="2051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ΧΩΡΟΣ ΑΝΑΨΥΚΤΗΡΙΟΥ &amp; ΧΩΡΩΝ ΥΓΙΕΙΝΗΣ</a:t>
            </a:r>
            <a:endParaRPr lang="el-GR" b="1" dirty="0"/>
          </a:p>
        </p:txBody>
      </p:sp>
      <p:cxnSp>
        <p:nvCxnSpPr>
          <p:cNvPr id="7" name="6 - Ευθύγραμμο βέλος σύνδεσης"/>
          <p:cNvCxnSpPr/>
          <p:nvPr/>
        </p:nvCxnSpPr>
        <p:spPr>
          <a:xfrm>
            <a:off x="1187624" y="1268760"/>
            <a:ext cx="1296144" cy="15841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9196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981" y="0"/>
            <a:ext cx="3860038" cy="6858000"/>
          </a:xfrm>
          <a:prstGeom prst="rect">
            <a:avLst/>
          </a:prstGeom>
        </p:spPr>
      </p:pic>
      <p:sp>
        <p:nvSpPr>
          <p:cNvPr id="3" name="2 - TextBox"/>
          <p:cNvSpPr txBox="1"/>
          <p:nvPr/>
        </p:nvSpPr>
        <p:spPr>
          <a:xfrm>
            <a:off x="467544" y="7647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ΟΨΗ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2814129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981" y="0"/>
            <a:ext cx="3860038" cy="6858000"/>
          </a:xfrm>
          <a:prstGeom prst="rect">
            <a:avLst/>
          </a:prstGeom>
        </p:spPr>
      </p:pic>
      <p:sp>
        <p:nvSpPr>
          <p:cNvPr id="3" name="2 - TextBox"/>
          <p:cNvSpPr txBox="1"/>
          <p:nvPr/>
        </p:nvSpPr>
        <p:spPr>
          <a:xfrm>
            <a:off x="539552" y="19888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ΕΙΣΟΔΟΣ</a:t>
            </a:r>
            <a:endParaRPr lang="el-GR" b="1" dirty="0"/>
          </a:p>
        </p:txBody>
      </p:sp>
      <p:cxnSp>
        <p:nvCxnSpPr>
          <p:cNvPr id="5" name="4 - Ευθύγραμμο βέλος σύνδεσης"/>
          <p:cNvCxnSpPr/>
          <p:nvPr/>
        </p:nvCxnSpPr>
        <p:spPr>
          <a:xfrm>
            <a:off x="1403648" y="2564904"/>
            <a:ext cx="266429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443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0654" y="857249"/>
            <a:ext cx="6858000" cy="5143501"/>
          </a:xfrm>
          <a:prstGeom prst="rect">
            <a:avLst/>
          </a:prstGeom>
        </p:spPr>
      </p:pic>
      <p:sp>
        <p:nvSpPr>
          <p:cNvPr id="3" name="2 - TextBox"/>
          <p:cNvSpPr txBox="1"/>
          <p:nvPr/>
        </p:nvSpPr>
        <p:spPr>
          <a:xfrm>
            <a:off x="323528" y="404664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ΑΠΟΨΗ ΕΣΩΤΕΡΙΚΟΥ ΑΠΌ ΤΗΝ ΕΙΣΟΔΟ ΠΡΟΣ ΤΟΝ ΧΩΡΟ ΥΓΙΕΙΝΗΣ (ΜΕΣΟΠΟΡΤΑ)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2672444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85478" y="769345"/>
            <a:ext cx="6210944" cy="4658208"/>
          </a:xfrm>
          <a:prstGeom prst="rect">
            <a:avLst/>
          </a:prstGeom>
        </p:spPr>
      </p:pic>
      <p:sp>
        <p:nvSpPr>
          <p:cNvPr id="3" name="2 - TextBox"/>
          <p:cNvSpPr txBox="1"/>
          <p:nvPr/>
        </p:nvSpPr>
        <p:spPr>
          <a:xfrm>
            <a:off x="179512" y="6209928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ΑΠΟΨΗ ΕΣΩΤΕΡΙΚΟΥ ΑΠΟ ΤΟΝ ΧΩΡΟ ΥΓΙΕΙΝΗΣ  ΠΡΟΣ ΤΟΝ ΧΩΡΟ ΤΟΥ ΑΝΑΨΥΚΤΗΡΙΟΥ</a:t>
            </a:r>
            <a:endParaRPr lang="el-GR" b="1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-23228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195406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42</Words>
  <Application>Microsoft Office PowerPoint</Application>
  <PresentationFormat>Προβολή στην οθόνη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</dc:creator>
  <cp:lastModifiedBy>user</cp:lastModifiedBy>
  <cp:revision>12</cp:revision>
  <dcterms:created xsi:type="dcterms:W3CDTF">2022-09-15T13:50:42Z</dcterms:created>
  <dcterms:modified xsi:type="dcterms:W3CDTF">2022-09-16T09:24:12Z</dcterms:modified>
</cp:coreProperties>
</file>